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906000" cy="6858000" type="A4"/>
  <p:notesSz cx="6889750" cy="1002188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C2BD83E7-D0CC-47F4-A893-9396622B6A0A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0929"/>
  </p:normalViewPr>
  <p:slideViewPr>
    <p:cSldViewPr>
      <p:cViewPr varScale="1">
        <p:scale>
          <a:sx n="85" d="100"/>
          <a:sy n="85" d="100"/>
        </p:scale>
        <p:origin x="1146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558" cy="5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5" tIns="47137" rIns="94275" bIns="4713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4192" y="0"/>
            <a:ext cx="2985558" cy="5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5" tIns="47137" rIns="94275" bIns="4713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128"/>
            <a:ext cx="2985558" cy="501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5" tIns="47137" rIns="94275" bIns="4713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4192" y="9520128"/>
            <a:ext cx="2985558" cy="501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5" tIns="47137" rIns="94275" bIns="4713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4724E4-86CE-428D-AD39-3EE541F444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218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C2997-D915-4080-B603-31E9018213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13FBB-0AEA-4A8B-A63E-88E08E1B30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2DCD-D82B-46A6-AC5E-5DCD12DA0C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AACF0-97A2-4B07-9F3A-35CC41348B2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1CD7A-6832-4449-91EC-3324E8C13F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E0035-88A3-460E-9BB5-9C8362AE39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BA06C-1EDB-4978-94EF-1068F583FA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A367C-BE79-4241-8FEB-D3AA46AA33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3B2CB-6090-45CA-AF2F-09D4E35708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94D92-8233-442F-8378-8C6270018B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16BB0-4064-43A5-A093-E636911431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 du masque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5A7365-E91F-4430-9BDB-6E5CA3AA3A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12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hyperlink" Target="https://freepngimg.com/png/29984-handball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wmf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6118789" y="86073"/>
            <a:ext cx="951406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         BASKET</a:t>
            </a:r>
          </a:p>
          <a:p>
            <a:pPr>
              <a:spcBef>
                <a:spcPct val="50000"/>
              </a:spcBef>
            </a:pPr>
            <a:r>
              <a:rPr lang="fr-FR" sz="1200" dirty="0">
                <a:latin typeface="Broadway" pitchFamily="82" charset="0"/>
              </a:rPr>
              <a:t>            </a:t>
            </a:r>
            <a:r>
              <a:rPr lang="fr-FR" sz="1400" dirty="0">
                <a:latin typeface="Agency FB" pitchFamily="2" charset="0"/>
              </a:rPr>
              <a:t>13H30 à  16h00</a:t>
            </a:r>
          </a:p>
          <a:p>
            <a:pPr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         </a:t>
            </a:r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EECD22A7-CDBA-44AD-A725-36FEC84870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071" y="310548"/>
            <a:ext cx="1736617" cy="1453338"/>
          </a:xfrm>
          <a:prstGeom prst="rect">
            <a:avLst/>
          </a:prstGeom>
        </p:spPr>
      </p:pic>
      <p:graphicFrame>
        <p:nvGraphicFramePr>
          <p:cNvPr id="102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944054"/>
              </p:ext>
            </p:extLst>
          </p:nvPr>
        </p:nvGraphicFramePr>
        <p:xfrm>
          <a:off x="0" y="19355"/>
          <a:ext cx="9906000" cy="659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3368160" imgH="2441880" progId="">
                  <p:embed/>
                </p:oleObj>
              </mc:Choice>
              <mc:Fallback>
                <p:oleObj name="Clip" r:id="rId3" imgW="3368160" imgH="2441880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Gray">
                      <a:xfrm>
                        <a:off x="0" y="19355"/>
                        <a:ext cx="9906000" cy="659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Text Box 12"/>
          <p:cNvSpPr txBox="1">
            <a:spLocks noChangeArrowheads="1"/>
          </p:cNvSpPr>
          <p:nvPr/>
        </p:nvSpPr>
        <p:spPr bwMode="auto">
          <a:xfrm>
            <a:off x="1519377" y="571245"/>
            <a:ext cx="3149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latin typeface="Agency FB" pitchFamily="2" charset="0"/>
              </a:rPr>
              <a:t>Tous les jours c’est SPORT </a:t>
            </a:r>
            <a:endParaRPr lang="fr-FR" dirty="0">
              <a:latin typeface="Agency FB" pitchFamily="2" charset="0"/>
            </a:endParaRPr>
          </a:p>
        </p:txBody>
      </p:sp>
      <p:sp>
        <p:nvSpPr>
          <p:cNvPr id="1034" name="Text Box 16"/>
          <p:cNvSpPr txBox="1">
            <a:spLocks noChangeArrowheads="1"/>
          </p:cNvSpPr>
          <p:nvPr/>
        </p:nvSpPr>
        <p:spPr bwMode="auto">
          <a:xfrm>
            <a:off x="933628" y="3603615"/>
            <a:ext cx="3124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 b="1">
                <a:latin typeface="Gaslight" pitchFamily="2" charset="0"/>
              </a:rPr>
              <a:t>   </a:t>
            </a:r>
            <a:endParaRPr lang="fr-FR" sz="1800"/>
          </a:p>
        </p:txBody>
      </p:sp>
      <p:sp>
        <p:nvSpPr>
          <p:cNvPr id="1038" name="ZoneTexte 22"/>
          <p:cNvSpPr txBox="1">
            <a:spLocks noChangeArrowheads="1"/>
          </p:cNvSpPr>
          <p:nvPr/>
        </p:nvSpPr>
        <p:spPr bwMode="auto">
          <a:xfrm>
            <a:off x="704850" y="5661025"/>
            <a:ext cx="3963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>
                <a:latin typeface="Agency FB" pitchFamily="2" charset="0"/>
              </a:rPr>
              <a:t>Inscriptions dès la rentrée  auprès des professeurs d’EPS</a:t>
            </a:r>
          </a:p>
        </p:txBody>
      </p:sp>
      <p:sp>
        <p:nvSpPr>
          <p:cNvPr id="1051" name="Rectangle 7"/>
          <p:cNvSpPr>
            <a:spLocks noChangeArrowheads="1"/>
          </p:cNvSpPr>
          <p:nvPr/>
        </p:nvSpPr>
        <p:spPr bwMode="auto">
          <a:xfrm>
            <a:off x="7435759" y="4807914"/>
            <a:ext cx="1502967" cy="116955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       </a:t>
            </a:r>
            <a:r>
              <a:rPr lang="fr-FR" sz="1600" b="1" dirty="0">
                <a:latin typeface="Agency FB" pitchFamily="2" charset="0"/>
              </a:rPr>
              <a:t>SORTIES</a:t>
            </a:r>
          </a:p>
          <a:p>
            <a:pPr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SKI  </a:t>
            </a:r>
            <a:r>
              <a:rPr lang="fr-FR" sz="1000" dirty="0">
                <a:latin typeface="Agency FB" pitchFamily="2" charset="0"/>
              </a:rPr>
              <a:t>mercredi  à définir</a:t>
            </a:r>
          </a:p>
          <a:p>
            <a:pPr>
              <a:spcBef>
                <a:spcPct val="50000"/>
              </a:spcBef>
            </a:pPr>
            <a:r>
              <a:rPr lang="fr-FR" sz="1000" dirty="0">
                <a:latin typeface="Agency FB" pitchFamily="2" charset="0"/>
              </a:rPr>
              <a:t>EAUX-VIVES à ST Pierre de Bœuf  </a:t>
            </a:r>
          </a:p>
          <a:p>
            <a:pPr>
              <a:spcBef>
                <a:spcPct val="50000"/>
              </a:spcBef>
            </a:pPr>
            <a:endParaRPr lang="fr-FR" sz="1200" dirty="0">
              <a:latin typeface="Agency FB" pitchFamily="2" charset="0"/>
            </a:endParaRPr>
          </a:p>
        </p:txBody>
      </p:sp>
      <p:sp>
        <p:nvSpPr>
          <p:cNvPr id="32" name="Rectangle 7">
            <a:extLst>
              <a:ext uri="{FF2B5EF4-FFF2-40B4-BE49-F238E27FC236}">
                <a16:creationId xmlns:a16="http://schemas.microsoft.com/office/drawing/2014/main" id="{B409F478-991E-43FD-B6EC-6792387EC677}"/>
              </a:ext>
            </a:extLst>
          </p:cNvPr>
          <p:cNvSpPr>
            <a:spLocks noChangeArrowheads="1"/>
          </p:cNvSpPr>
          <p:nvPr/>
        </p:nvSpPr>
        <p:spPr bwMode="auto">
          <a:xfrm rot="21419715">
            <a:off x="1196441" y="2340343"/>
            <a:ext cx="8119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        </a:t>
            </a:r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3324D78B-F23D-4B53-BD96-F8C5CC57D05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842">
            <a:off x="618052" y="1550514"/>
            <a:ext cx="1853608" cy="1933300"/>
          </a:xfrm>
          <a:prstGeom prst="rect">
            <a:avLst/>
          </a:prstGeom>
        </p:spPr>
      </p:pic>
      <p:sp>
        <p:nvSpPr>
          <p:cNvPr id="33" name="Rectangle 5">
            <a:extLst>
              <a:ext uri="{FF2B5EF4-FFF2-40B4-BE49-F238E27FC236}">
                <a16:creationId xmlns:a16="http://schemas.microsoft.com/office/drawing/2014/main" id="{50E3F919-354A-4E14-A265-4C02228B8D94}"/>
              </a:ext>
            </a:extLst>
          </p:cNvPr>
          <p:cNvSpPr>
            <a:spLocks noChangeArrowheads="1"/>
          </p:cNvSpPr>
          <p:nvPr/>
        </p:nvSpPr>
        <p:spPr bwMode="auto">
          <a:xfrm rot="21371424">
            <a:off x="767893" y="1654112"/>
            <a:ext cx="1502967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BADMINTON</a:t>
            </a:r>
            <a:r>
              <a:rPr lang="fr-FR" sz="1600" b="1" dirty="0">
                <a:latin typeface="Agency FB" pitchFamily="2" charset="0"/>
              </a:rPr>
              <a:t> </a:t>
            </a:r>
            <a:endParaRPr lang="fr-FR" sz="1400" b="1" dirty="0">
              <a:latin typeface="Agency FB" pitchFamily="2" charset="0"/>
            </a:endParaRPr>
          </a:p>
          <a:p>
            <a:pPr algn="ctr"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 12H30 à 13h25 </a:t>
            </a:r>
          </a:p>
          <a:p>
            <a:pPr algn="ctr"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Gymnase </a:t>
            </a:r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6B7CAE17-3156-4D54-94DA-92DB817E561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897" y="1641266"/>
            <a:ext cx="1697194" cy="1825621"/>
          </a:xfrm>
          <a:prstGeom prst="rect">
            <a:avLst/>
          </a:prstGeom>
        </p:spPr>
      </p:pic>
      <p:sp>
        <p:nvSpPr>
          <p:cNvPr id="1041" name="Text Box 3"/>
          <p:cNvSpPr txBox="1">
            <a:spLocks noChangeArrowheads="1"/>
          </p:cNvSpPr>
          <p:nvPr/>
        </p:nvSpPr>
        <p:spPr bwMode="auto">
          <a:xfrm rot="21231099">
            <a:off x="5161813" y="1812765"/>
            <a:ext cx="176840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  NATATION</a:t>
            </a:r>
          </a:p>
          <a:p>
            <a:pPr algn="ctr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  </a:t>
            </a:r>
            <a:r>
              <a:rPr lang="fr-FR" sz="1400" dirty="0">
                <a:latin typeface="Agency FB" pitchFamily="2" charset="0"/>
              </a:rPr>
              <a:t>12H00  à  14h30</a:t>
            </a:r>
          </a:p>
          <a:p>
            <a:pPr algn="ctr"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Centre Nautique</a:t>
            </a:r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AD6B862B-6B25-445C-8D1F-0691660AB4EF}"/>
              </a:ext>
            </a:extLst>
          </p:cNvPr>
          <p:cNvSpPr>
            <a:spLocks noChangeArrowheads="1"/>
          </p:cNvSpPr>
          <p:nvPr/>
        </p:nvSpPr>
        <p:spPr bwMode="auto">
          <a:xfrm rot="21434096">
            <a:off x="5688990" y="3001592"/>
            <a:ext cx="111433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 P , GENSEL</a:t>
            </a:r>
            <a:endParaRPr lang="fr-FR" sz="1100" b="1" dirty="0">
              <a:latin typeface="Agency FB" pitchFamily="2" charset="0"/>
            </a:endParaRPr>
          </a:p>
          <a:p>
            <a:pPr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        </a:t>
            </a:r>
          </a:p>
        </p:txBody>
      </p:sp>
      <p:sp>
        <p:nvSpPr>
          <p:cNvPr id="45" name="Rectangle 5">
            <a:extLst>
              <a:ext uri="{FF2B5EF4-FFF2-40B4-BE49-F238E27FC236}">
                <a16:creationId xmlns:a16="http://schemas.microsoft.com/office/drawing/2014/main" id="{C0B37A28-DF3A-4024-918A-50EF5049675D}"/>
              </a:ext>
            </a:extLst>
          </p:cNvPr>
          <p:cNvSpPr>
            <a:spLocks noChangeArrowheads="1"/>
          </p:cNvSpPr>
          <p:nvPr/>
        </p:nvSpPr>
        <p:spPr bwMode="auto">
          <a:xfrm rot="21371424">
            <a:off x="2528362" y="3878184"/>
            <a:ext cx="17916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fr-FR" sz="1400" dirty="0">
              <a:latin typeface="Agency FB" pitchFamily="2" charset="0"/>
            </a:endParaRPr>
          </a:p>
        </p:txBody>
      </p:sp>
      <p:sp>
        <p:nvSpPr>
          <p:cNvPr id="46" name="Rectangle 7">
            <a:extLst>
              <a:ext uri="{FF2B5EF4-FFF2-40B4-BE49-F238E27FC236}">
                <a16:creationId xmlns:a16="http://schemas.microsoft.com/office/drawing/2014/main" id="{4E49A377-2E43-443E-8D71-5604E692F71E}"/>
              </a:ext>
            </a:extLst>
          </p:cNvPr>
          <p:cNvSpPr>
            <a:spLocks noChangeArrowheads="1"/>
          </p:cNvSpPr>
          <p:nvPr/>
        </p:nvSpPr>
        <p:spPr bwMode="auto">
          <a:xfrm rot="21434096">
            <a:off x="2824887" y="5271502"/>
            <a:ext cx="1389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        </a:t>
            </a:r>
            <a:r>
              <a:rPr lang="fr-FR" sz="1400" dirty="0">
                <a:latin typeface="Agency FB" pitchFamily="2" charset="0"/>
              </a:rPr>
              <a:t>        </a:t>
            </a:r>
          </a:p>
        </p:txBody>
      </p:sp>
      <p:sp>
        <p:nvSpPr>
          <p:cNvPr id="48" name="Rectangle 5">
            <a:extLst>
              <a:ext uri="{FF2B5EF4-FFF2-40B4-BE49-F238E27FC236}">
                <a16:creationId xmlns:a16="http://schemas.microsoft.com/office/drawing/2014/main" id="{B9631A06-B0A8-41ED-8CA3-AE0C23C3C31E}"/>
              </a:ext>
            </a:extLst>
          </p:cNvPr>
          <p:cNvSpPr>
            <a:spLocks noChangeArrowheads="1"/>
          </p:cNvSpPr>
          <p:nvPr/>
        </p:nvSpPr>
        <p:spPr bwMode="auto">
          <a:xfrm rot="21371424">
            <a:off x="2596661" y="4452983"/>
            <a:ext cx="17916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fr-FR" sz="1400" dirty="0">
              <a:latin typeface="Agency FB" pitchFamily="2" charset="0"/>
            </a:endParaRP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4CB3D715-3307-4866-9926-2745D9A7E4B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24" y="3937559"/>
            <a:ext cx="1969153" cy="1483186"/>
          </a:xfrm>
          <a:prstGeom prst="rect">
            <a:avLst/>
          </a:prstGeom>
        </p:spPr>
      </p:pic>
      <p:sp>
        <p:nvSpPr>
          <p:cNvPr id="49" name="Rectangle 5">
            <a:extLst>
              <a:ext uri="{FF2B5EF4-FFF2-40B4-BE49-F238E27FC236}">
                <a16:creationId xmlns:a16="http://schemas.microsoft.com/office/drawing/2014/main" id="{6CCAA47E-0388-4FCA-BCF9-63338A273CF8}"/>
              </a:ext>
            </a:extLst>
          </p:cNvPr>
          <p:cNvSpPr>
            <a:spLocks noChangeArrowheads="1"/>
          </p:cNvSpPr>
          <p:nvPr/>
        </p:nvSpPr>
        <p:spPr bwMode="auto">
          <a:xfrm rot="21371424">
            <a:off x="5334702" y="3982992"/>
            <a:ext cx="169364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BASKET BALL</a:t>
            </a:r>
          </a:p>
          <a:p>
            <a:pPr algn="ctr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   </a:t>
            </a:r>
            <a:r>
              <a:rPr lang="fr-FR" sz="1400" dirty="0">
                <a:latin typeface="Agency FB" pitchFamily="2" charset="0"/>
              </a:rPr>
              <a:t>12h15 à 13h15</a:t>
            </a:r>
          </a:p>
          <a:p>
            <a:pPr algn="ctr"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Gymnase</a:t>
            </a:r>
          </a:p>
          <a:p>
            <a:pPr algn="ctr">
              <a:spcBef>
                <a:spcPct val="50000"/>
              </a:spcBef>
            </a:pPr>
            <a:endParaRPr lang="fr-FR" sz="1400" dirty="0">
              <a:latin typeface="Agency FB" pitchFamily="2" charset="0"/>
            </a:endParaRPr>
          </a:p>
        </p:txBody>
      </p:sp>
      <p:sp>
        <p:nvSpPr>
          <p:cNvPr id="50" name="Rectangle 7">
            <a:extLst>
              <a:ext uri="{FF2B5EF4-FFF2-40B4-BE49-F238E27FC236}">
                <a16:creationId xmlns:a16="http://schemas.microsoft.com/office/drawing/2014/main" id="{B5CA2EF1-9F78-4D35-9875-6D1E55645D35}"/>
              </a:ext>
            </a:extLst>
          </p:cNvPr>
          <p:cNvSpPr>
            <a:spLocks noChangeArrowheads="1"/>
          </p:cNvSpPr>
          <p:nvPr/>
        </p:nvSpPr>
        <p:spPr bwMode="auto">
          <a:xfrm rot="21434096">
            <a:off x="5848430" y="5326877"/>
            <a:ext cx="11143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fr-FR" sz="1100" b="1" dirty="0">
              <a:latin typeface="Agency FB" pitchFamily="2" charset="0"/>
            </a:endParaRPr>
          </a:p>
          <a:p>
            <a:pPr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        </a:t>
            </a:r>
          </a:p>
        </p:txBody>
      </p:sp>
      <p:sp>
        <p:nvSpPr>
          <p:cNvPr id="51" name="Rectangle 7">
            <a:extLst>
              <a:ext uri="{FF2B5EF4-FFF2-40B4-BE49-F238E27FC236}">
                <a16:creationId xmlns:a16="http://schemas.microsoft.com/office/drawing/2014/main" id="{967A2E1C-A048-43C1-AFE8-4C1719C9481D}"/>
              </a:ext>
            </a:extLst>
          </p:cNvPr>
          <p:cNvSpPr>
            <a:spLocks noChangeArrowheads="1"/>
          </p:cNvSpPr>
          <p:nvPr/>
        </p:nvSpPr>
        <p:spPr bwMode="auto">
          <a:xfrm rot="21434096">
            <a:off x="7740455" y="3171599"/>
            <a:ext cx="111433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 </a:t>
            </a:r>
            <a:endParaRPr lang="fr-FR" sz="1100" b="1" dirty="0">
              <a:latin typeface="Agency FB" pitchFamily="2" charset="0"/>
            </a:endParaRPr>
          </a:p>
          <a:p>
            <a:pPr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        </a:t>
            </a:r>
          </a:p>
        </p:txBody>
      </p:sp>
      <p:sp>
        <p:nvSpPr>
          <p:cNvPr id="59" name="Rectangle 7">
            <a:extLst>
              <a:ext uri="{FF2B5EF4-FFF2-40B4-BE49-F238E27FC236}">
                <a16:creationId xmlns:a16="http://schemas.microsoft.com/office/drawing/2014/main" id="{7987F523-CBA0-45ED-9267-28ECC2CA0096}"/>
              </a:ext>
            </a:extLst>
          </p:cNvPr>
          <p:cNvSpPr>
            <a:spLocks noChangeArrowheads="1"/>
          </p:cNvSpPr>
          <p:nvPr/>
        </p:nvSpPr>
        <p:spPr bwMode="auto">
          <a:xfrm rot="21434096">
            <a:off x="2865515" y="4802854"/>
            <a:ext cx="11143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fr-FR" sz="1100" b="1" dirty="0">
              <a:latin typeface="Agency FB" pitchFamily="2" charset="0"/>
            </a:endParaRPr>
          </a:p>
          <a:p>
            <a:pPr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      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4A147F-7E6E-FB63-E292-83BAB6506575}"/>
              </a:ext>
            </a:extLst>
          </p:cNvPr>
          <p:cNvSpPr>
            <a:spLocks noChangeArrowheads="1"/>
          </p:cNvSpPr>
          <p:nvPr/>
        </p:nvSpPr>
        <p:spPr bwMode="auto">
          <a:xfrm rot="21434096">
            <a:off x="5807782" y="4997073"/>
            <a:ext cx="111433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G . GRATALOUP</a:t>
            </a:r>
            <a:endParaRPr lang="fr-FR" sz="1100" b="1" dirty="0">
              <a:latin typeface="Agency FB" pitchFamily="2" charset="0"/>
            </a:endParaRPr>
          </a:p>
          <a:p>
            <a:pPr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        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6F40AFFB-C5DA-6893-FA6F-C80E7ED83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8379" y="1154371"/>
            <a:ext cx="1502967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Tous les MERCREDIS </a:t>
            </a:r>
          </a:p>
          <a:p>
            <a:pPr algn="ctr">
              <a:spcBef>
                <a:spcPct val="50000"/>
              </a:spcBef>
            </a:pPr>
            <a:endParaRPr lang="fr-FR" sz="1400" dirty="0">
              <a:latin typeface="Agency FB" pitchFamily="2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64C9DF54-6AF5-5AB6-5DE0-F2DB1E3D5CE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90771">
            <a:off x="819380" y="3951953"/>
            <a:ext cx="1998748" cy="1711923"/>
          </a:xfrm>
          <a:prstGeom prst="rect">
            <a:avLst/>
          </a:prstGeom>
        </p:spPr>
      </p:pic>
      <p:sp>
        <p:nvSpPr>
          <p:cNvPr id="7" name="Rectangle 7">
            <a:extLst>
              <a:ext uri="{FF2B5EF4-FFF2-40B4-BE49-F238E27FC236}">
                <a16:creationId xmlns:a16="http://schemas.microsoft.com/office/drawing/2014/main" id="{F72064C3-95BE-106F-6629-14F948685EA4}"/>
              </a:ext>
            </a:extLst>
          </p:cNvPr>
          <p:cNvSpPr>
            <a:spLocks noChangeArrowheads="1"/>
          </p:cNvSpPr>
          <p:nvPr/>
        </p:nvSpPr>
        <p:spPr bwMode="auto">
          <a:xfrm rot="21434096">
            <a:off x="1484345" y="5203667"/>
            <a:ext cx="111433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L . ABDI-KAID</a:t>
            </a:r>
            <a:endParaRPr lang="fr-FR" sz="1100" b="1" dirty="0">
              <a:latin typeface="Agency FB" pitchFamily="2" charset="0"/>
            </a:endParaRPr>
          </a:p>
          <a:p>
            <a:pPr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        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44348D61-887D-1B62-09E6-35F81017E32C}"/>
              </a:ext>
            </a:extLst>
          </p:cNvPr>
          <p:cNvSpPr>
            <a:spLocks noChangeArrowheads="1"/>
          </p:cNvSpPr>
          <p:nvPr/>
        </p:nvSpPr>
        <p:spPr bwMode="auto">
          <a:xfrm rot="21434096">
            <a:off x="1065668" y="2675092"/>
            <a:ext cx="11143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P. BACCONNIER </a:t>
            </a:r>
          </a:p>
          <a:p>
            <a:pPr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L .ABDI-KAID</a:t>
            </a:r>
            <a:endParaRPr lang="fr-FR" sz="1100" b="1" dirty="0">
              <a:latin typeface="Agency FB" pitchFamily="2" charset="0"/>
            </a:endParaRPr>
          </a:p>
          <a:p>
            <a:pPr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        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6CB0D0-B6AF-464D-7F3D-6A38B1E40B0B}"/>
              </a:ext>
            </a:extLst>
          </p:cNvPr>
          <p:cNvSpPr>
            <a:spLocks noChangeArrowheads="1"/>
          </p:cNvSpPr>
          <p:nvPr/>
        </p:nvSpPr>
        <p:spPr bwMode="auto">
          <a:xfrm rot="21371424">
            <a:off x="1014913" y="4069529"/>
            <a:ext cx="150296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BASKET-BALL</a:t>
            </a:r>
          </a:p>
          <a:p>
            <a:pPr algn="ctr"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12H30 à 13h25 </a:t>
            </a:r>
          </a:p>
          <a:p>
            <a:pPr algn="ctr"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Gymnase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1D8318-4F60-F231-8912-8C849D8075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842">
            <a:off x="2691361" y="2366721"/>
            <a:ext cx="1983931" cy="1699232"/>
          </a:xfrm>
          <a:prstGeom prst="rect">
            <a:avLst/>
          </a:prstGeom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36E8E190-FB6E-53F5-51C7-6E69EDA85A4B}"/>
              </a:ext>
            </a:extLst>
          </p:cNvPr>
          <p:cNvSpPr>
            <a:spLocks noChangeArrowheads="1"/>
          </p:cNvSpPr>
          <p:nvPr/>
        </p:nvSpPr>
        <p:spPr bwMode="auto">
          <a:xfrm rot="21371424">
            <a:off x="2908440" y="2489363"/>
            <a:ext cx="1502967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HAND BALL</a:t>
            </a:r>
            <a:r>
              <a:rPr lang="fr-FR" sz="1600" b="1" dirty="0">
                <a:latin typeface="Agency FB" pitchFamily="2" charset="0"/>
              </a:rPr>
              <a:t> </a:t>
            </a:r>
            <a:endParaRPr lang="fr-FR" sz="1400" b="1" dirty="0">
              <a:latin typeface="Agency FB" pitchFamily="2" charset="0"/>
            </a:endParaRPr>
          </a:p>
          <a:p>
            <a:pPr algn="ctr"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 12H30 à 13h25 </a:t>
            </a:r>
          </a:p>
          <a:p>
            <a:pPr algn="ctr"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Gymnase </a:t>
            </a: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706D1F78-4C59-E3CE-4425-F6EE7733F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496" y="1988455"/>
            <a:ext cx="1502967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JEUDI</a:t>
            </a:r>
          </a:p>
          <a:p>
            <a:pPr algn="ctr">
              <a:spcBef>
                <a:spcPct val="50000"/>
              </a:spcBef>
            </a:pPr>
            <a:endParaRPr lang="fr-FR" sz="1400" dirty="0">
              <a:latin typeface="Agency FB" pitchFamily="2" charset="0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038B9581-50D6-D59B-B630-DF846A5E65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096" y="2206451"/>
            <a:ext cx="1697194" cy="1825621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A11328B3-FD1F-94D3-6B40-8CAD3121D9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355" y="5466865"/>
            <a:ext cx="669073" cy="63785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0778189E-8FC9-9D1F-34A2-BC38F43271A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16" y="624067"/>
            <a:ext cx="696048" cy="720050"/>
          </a:xfrm>
          <a:prstGeom prst="rect">
            <a:avLst/>
          </a:prstGeom>
        </p:spPr>
      </p:pic>
      <p:sp>
        <p:nvSpPr>
          <p:cNvPr id="10" name="Rectangle 5">
            <a:extLst>
              <a:ext uri="{FF2B5EF4-FFF2-40B4-BE49-F238E27FC236}">
                <a16:creationId xmlns:a16="http://schemas.microsoft.com/office/drawing/2014/main" id="{82286CBC-4657-AB12-5AD8-38973015B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942" y="1186122"/>
            <a:ext cx="1502967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LUNDI et MARDI </a:t>
            </a:r>
          </a:p>
          <a:p>
            <a:pPr algn="ctr">
              <a:spcBef>
                <a:spcPct val="50000"/>
              </a:spcBef>
            </a:pPr>
            <a:endParaRPr lang="fr-FR" sz="1400" dirty="0">
              <a:latin typeface="Agency FB" pitchFamily="2" charset="0"/>
            </a:endParaRP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2FC436E9-0644-B7F8-8D01-01FD136A2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719" y="3523919"/>
            <a:ext cx="1502967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VENDREDI   </a:t>
            </a:r>
          </a:p>
          <a:p>
            <a:pPr algn="ctr">
              <a:spcBef>
                <a:spcPct val="50000"/>
              </a:spcBef>
            </a:pPr>
            <a:endParaRPr lang="fr-FR" sz="1400" dirty="0">
              <a:latin typeface="Agency FB" pitchFamily="2" charset="0"/>
            </a:endParaRPr>
          </a:p>
        </p:txBody>
      </p:sp>
      <p:pic>
        <p:nvPicPr>
          <p:cNvPr id="63" name="Image 62">
            <a:extLst>
              <a:ext uri="{FF2B5EF4-FFF2-40B4-BE49-F238E27FC236}">
                <a16:creationId xmlns:a16="http://schemas.microsoft.com/office/drawing/2014/main" id="{9A27C68A-034D-5A06-9412-256E7ED008D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2528957" y="1308426"/>
            <a:ext cx="1031173" cy="1031173"/>
          </a:xfrm>
          <a:prstGeom prst="rect">
            <a:avLst/>
          </a:prstGeom>
        </p:spPr>
      </p:pic>
      <p:pic>
        <p:nvPicPr>
          <p:cNvPr id="1027" name="Image 1026">
            <a:extLst>
              <a:ext uri="{FF2B5EF4-FFF2-40B4-BE49-F238E27FC236}">
                <a16:creationId xmlns:a16="http://schemas.microsoft.com/office/drawing/2014/main" id="{5F8FF5DD-D7D2-BF45-C3B9-B5B5A0F861FA}"/>
              </a:ext>
            </a:extLst>
          </p:cNvPr>
          <p:cNvPicPr>
            <a:picLocks noChangeAspect="1"/>
          </p:cNvPicPr>
          <p:nvPr/>
        </p:nvPicPr>
        <p:blipFill>
          <a:blip r:embed="rId1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421" y="1502700"/>
            <a:ext cx="987135" cy="681593"/>
          </a:xfrm>
          <a:prstGeom prst="rect">
            <a:avLst/>
          </a:prstGeom>
        </p:spPr>
      </p:pic>
      <p:sp>
        <p:nvSpPr>
          <p:cNvPr id="1030" name="Text Box 12">
            <a:extLst>
              <a:ext uri="{FF2B5EF4-FFF2-40B4-BE49-F238E27FC236}">
                <a16:creationId xmlns:a16="http://schemas.microsoft.com/office/drawing/2014/main" id="{F90B57CA-0687-42D8-650F-1DCAE8FD6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7161" y="592903"/>
            <a:ext cx="3149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latin typeface="Agency FB" pitchFamily="2" charset="0"/>
              </a:rPr>
              <a:t>au collège P PICASSO </a:t>
            </a:r>
            <a:endParaRPr lang="fr-FR" dirty="0">
              <a:latin typeface="Agency FB" pitchFamily="2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D4B8DEC-AF7E-8F3C-205F-864D2E78F0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964" y="4552189"/>
            <a:ext cx="669073" cy="637850"/>
          </a:xfrm>
          <a:prstGeom prst="rect">
            <a:avLst/>
          </a:prstGeom>
        </p:spPr>
      </p:pic>
      <p:sp>
        <p:nvSpPr>
          <p:cNvPr id="3" name="Rectangle 5">
            <a:extLst>
              <a:ext uri="{FF2B5EF4-FFF2-40B4-BE49-F238E27FC236}">
                <a16:creationId xmlns:a16="http://schemas.microsoft.com/office/drawing/2014/main" id="{26B8F59C-AEBF-109F-743D-EB76F7CA7991}"/>
              </a:ext>
            </a:extLst>
          </p:cNvPr>
          <p:cNvSpPr>
            <a:spLocks noChangeArrowheads="1"/>
          </p:cNvSpPr>
          <p:nvPr/>
        </p:nvSpPr>
        <p:spPr bwMode="auto">
          <a:xfrm rot="21371424">
            <a:off x="7310286" y="2381377"/>
            <a:ext cx="1502967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HAND BALL</a:t>
            </a:r>
            <a:r>
              <a:rPr lang="fr-FR" sz="1600" b="1" dirty="0">
                <a:latin typeface="Agency FB" pitchFamily="2" charset="0"/>
              </a:rPr>
              <a:t> </a:t>
            </a:r>
            <a:endParaRPr lang="fr-FR" sz="1400" b="1" dirty="0">
              <a:latin typeface="Agency FB" pitchFamily="2" charset="0"/>
            </a:endParaRPr>
          </a:p>
          <a:p>
            <a:pPr algn="ctr"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 13H15 à 14h15 </a:t>
            </a:r>
          </a:p>
          <a:p>
            <a:pPr algn="ctr"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Gymnase </a:t>
            </a:r>
          </a:p>
        </p:txBody>
      </p:sp>
      <p:sp>
        <p:nvSpPr>
          <p:cNvPr id="35" name="Rectangle 7">
            <a:extLst>
              <a:ext uri="{FF2B5EF4-FFF2-40B4-BE49-F238E27FC236}">
                <a16:creationId xmlns:a16="http://schemas.microsoft.com/office/drawing/2014/main" id="{60A1EF0D-C377-47D7-B939-E3BA228CAA81}"/>
              </a:ext>
            </a:extLst>
          </p:cNvPr>
          <p:cNvSpPr>
            <a:spLocks noChangeArrowheads="1"/>
          </p:cNvSpPr>
          <p:nvPr/>
        </p:nvSpPr>
        <p:spPr bwMode="auto">
          <a:xfrm rot="21434096">
            <a:off x="3203965" y="3615503"/>
            <a:ext cx="111433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J . LAFFONT</a:t>
            </a:r>
            <a:endParaRPr lang="fr-FR" sz="1100" b="1" dirty="0">
              <a:latin typeface="Agency FB" pitchFamily="2" charset="0"/>
            </a:endParaRPr>
          </a:p>
          <a:p>
            <a:pPr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        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02EC688-95F0-1379-D35F-FFC7DBA15160}"/>
              </a:ext>
            </a:extLst>
          </p:cNvPr>
          <p:cNvSpPr>
            <a:spLocks noChangeArrowheads="1"/>
          </p:cNvSpPr>
          <p:nvPr/>
        </p:nvSpPr>
        <p:spPr bwMode="auto">
          <a:xfrm rot="21434096">
            <a:off x="7555009" y="3581170"/>
            <a:ext cx="111433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Agency FB" pitchFamily="2" charset="0"/>
              </a:rPr>
              <a:t>J . LAFFONT</a:t>
            </a:r>
            <a:endParaRPr lang="fr-FR" sz="1100" b="1" dirty="0">
              <a:latin typeface="Agency FB" pitchFamily="2" charset="0"/>
            </a:endParaRPr>
          </a:p>
          <a:p>
            <a:pPr>
              <a:spcBef>
                <a:spcPct val="50000"/>
              </a:spcBef>
            </a:pPr>
            <a:r>
              <a:rPr lang="fr-FR" sz="1400" dirty="0">
                <a:latin typeface="Agency FB" pitchFamily="2" charset="0"/>
              </a:rPr>
              <a:t>        </a:t>
            </a:r>
          </a:p>
        </p:txBody>
      </p:sp>
      <p:sp>
        <p:nvSpPr>
          <p:cNvPr id="6" name="Explosion : 8 points 5">
            <a:extLst>
              <a:ext uri="{FF2B5EF4-FFF2-40B4-BE49-F238E27FC236}">
                <a16:creationId xmlns:a16="http://schemas.microsoft.com/office/drawing/2014/main" id="{05DD378B-7107-F6C4-06DA-0F62E24436E2}"/>
              </a:ext>
            </a:extLst>
          </p:cNvPr>
          <p:cNvSpPr/>
          <p:nvPr/>
        </p:nvSpPr>
        <p:spPr bwMode="auto">
          <a:xfrm>
            <a:off x="7781668" y="659809"/>
            <a:ext cx="1270319" cy="1203408"/>
          </a:xfrm>
          <a:prstGeom prst="irregularSeal1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rPr>
              <a:t>30€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8009</TotalTime>
  <Words>121</Words>
  <Application>Microsoft Office PowerPoint</Application>
  <PresentationFormat>Format A4 (210 x 297 mm)</PresentationFormat>
  <Paragraphs>54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Agency FB</vt:lpstr>
      <vt:lpstr>Broadway</vt:lpstr>
      <vt:lpstr>Gaslight</vt:lpstr>
      <vt:lpstr>Times New Roman</vt:lpstr>
      <vt:lpstr>Modèle par défaut</vt:lpstr>
      <vt:lpstr>Clip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patrick</dc:creator>
  <cp:lastModifiedBy>patrick BAC</cp:lastModifiedBy>
  <cp:revision>105</cp:revision>
  <cp:lastPrinted>2021-08-30T13:54:39Z</cp:lastPrinted>
  <dcterms:created xsi:type="dcterms:W3CDTF">2003-04-18T07:19:54Z</dcterms:created>
  <dcterms:modified xsi:type="dcterms:W3CDTF">2025-09-01T08:33:43Z</dcterms:modified>
</cp:coreProperties>
</file>