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89750" cy="1002188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2A2"/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323" autoAdjust="0"/>
  </p:normalViewPr>
  <p:slideViewPr>
    <p:cSldViewPr>
      <p:cViewPr varScale="1">
        <p:scale>
          <a:sx n="85" d="100"/>
          <a:sy n="85" d="100"/>
        </p:scale>
        <p:origin x="1890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558" cy="5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192" y="0"/>
            <a:ext cx="2985558" cy="5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128"/>
            <a:ext cx="2985558" cy="501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192" y="9520128"/>
            <a:ext cx="2985558" cy="501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42F048A-7FEA-4D66-816A-53D4E72450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379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788E0-965D-469A-9A33-032A9591AC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AFFC0-07BA-4265-8F1A-C3A12BADE6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CE29D-0CD2-4CC2-AC2C-C470880DA0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3A89F-4E04-4F50-A19F-BFC283FC4D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309CA-5601-423F-9525-CF07C1126C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D1C93-FEE4-4825-87E8-B4CCDECA60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9075A-CD88-4906-B77B-FAEEC5811A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D7CC6-5E96-4E84-AEC7-D256A3C458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A9433-D47E-4AE8-8EFD-F40564FFA6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98280-8781-48CE-B19D-C97543B7DC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9A15B-DAA7-4339-9B15-D6920409F5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F92C530D-5288-478A-B302-CDC665C2F4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ilhouette of professional badminton player. Smash shot Stock 벡터 ...">
            <a:extLst>
              <a:ext uri="{FF2B5EF4-FFF2-40B4-BE49-F238E27FC236}">
                <a16:creationId xmlns:a16="http://schemas.microsoft.com/office/drawing/2014/main" id="{C397C439-D536-08B9-B8B8-DAD3A70E1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72" y="259597"/>
            <a:ext cx="2104714" cy="252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13" descr="http://www.unss.org/charte_graphique/images/fichiers_jpg/log100_0_23_79.jpg"/>
          <p:cNvPicPr>
            <a:picLocks noChangeAspect="1" noChangeArrowheads="1"/>
          </p:cNvPicPr>
          <p:nvPr/>
        </p:nvPicPr>
        <p:blipFill>
          <a:blip r:embed="rId3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9129713" y="6092825"/>
            <a:ext cx="4651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ZoneTexte 21"/>
          <p:cNvSpPr txBox="1"/>
          <p:nvPr/>
        </p:nvSpPr>
        <p:spPr>
          <a:xfrm>
            <a:off x="7314736" y="2611617"/>
            <a:ext cx="1512887" cy="23812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400" dirty="0">
                <a:latin typeface="Agency FB" pitchFamily="34" charset="0"/>
              </a:rPr>
              <a:t>BADMINTON</a:t>
            </a:r>
          </a:p>
        </p:txBody>
      </p:sp>
      <p:sp>
        <p:nvSpPr>
          <p:cNvPr id="2062" name="Text Box 4"/>
          <p:cNvSpPr txBox="1">
            <a:spLocks noChangeArrowheads="1"/>
          </p:cNvSpPr>
          <p:nvPr/>
        </p:nvSpPr>
        <p:spPr bwMode="auto">
          <a:xfrm>
            <a:off x="9056093" y="222609"/>
            <a:ext cx="738664" cy="6460766"/>
          </a:xfrm>
          <a:prstGeom prst="rect">
            <a:avLst/>
          </a:prstGeom>
          <a:noFill/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anchor="b">
            <a:spAutoFit/>
          </a:bodyPr>
          <a:lstStyle/>
          <a:p>
            <a:r>
              <a:rPr lang="fr-FR" sz="3600" b="1" dirty="0">
                <a:latin typeface="Agency FB" pitchFamily="2" charset="0"/>
              </a:rPr>
              <a:t>  COLLEGE P. PICASSO    2025-2026</a:t>
            </a:r>
            <a:endParaRPr lang="fr-FR" sz="3600" dirty="0">
              <a:latin typeface="Agency FB" pitchFamily="2" charset="0"/>
            </a:endParaRPr>
          </a:p>
        </p:txBody>
      </p:sp>
      <p:sp>
        <p:nvSpPr>
          <p:cNvPr id="2066" name="Text Box 4"/>
          <p:cNvSpPr txBox="1">
            <a:spLocks noChangeArrowheads="1"/>
          </p:cNvSpPr>
          <p:nvPr/>
        </p:nvSpPr>
        <p:spPr bwMode="auto">
          <a:xfrm rot="-5400000">
            <a:off x="6735763" y="-1543050"/>
            <a:ext cx="554038" cy="369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fr-FR" b="1" dirty="0">
                <a:latin typeface="Agency FB" pitchFamily="2" charset="0"/>
              </a:rPr>
              <a:t>   </a:t>
            </a:r>
            <a:r>
              <a:rPr lang="fr-FR" sz="2000" b="1" dirty="0">
                <a:latin typeface="Agency FB" pitchFamily="2" charset="0"/>
              </a:rPr>
              <a:t>ASSOCIATION SPORTIVE</a:t>
            </a:r>
            <a:endParaRPr lang="fr-FR" sz="2000" dirty="0">
              <a:latin typeface="Agency FB" pitchFamily="2" charset="0"/>
            </a:endParaRPr>
          </a:p>
        </p:txBody>
      </p:sp>
      <p:sp>
        <p:nvSpPr>
          <p:cNvPr id="43" name="ZoneTexte 129"/>
          <p:cNvSpPr txBox="1">
            <a:spLocks noChangeArrowheads="1"/>
          </p:cNvSpPr>
          <p:nvPr/>
        </p:nvSpPr>
        <p:spPr bwMode="auto">
          <a:xfrm>
            <a:off x="5238750" y="6072188"/>
            <a:ext cx="3675063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400" dirty="0">
                <a:latin typeface="Gaslight" pitchFamily="2" charset="0"/>
              </a:rPr>
              <a:t>   </a:t>
            </a:r>
            <a:r>
              <a:rPr lang="fr-FR" sz="2400" b="1" dirty="0">
                <a:latin typeface="Agency FB" pitchFamily="34" charset="0"/>
              </a:rPr>
              <a:t>Prix Licence      </a:t>
            </a:r>
            <a:r>
              <a:rPr lang="fr-FR" sz="3600" b="1" dirty="0">
                <a:latin typeface="Agency FB" pitchFamily="34" charset="0"/>
              </a:rPr>
              <a:t>30 </a:t>
            </a:r>
            <a:r>
              <a:rPr lang="fr-FR" sz="3200" b="1" dirty="0">
                <a:latin typeface="Agency FB" pitchFamily="34" charset="0"/>
              </a:rPr>
              <a:t>€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560388" y="0"/>
            <a:ext cx="3960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gency FB" pitchFamily="34" charset="0"/>
              </a:rPr>
              <a:t>PROGRAMME 2025-2026</a:t>
            </a:r>
          </a:p>
        </p:txBody>
      </p:sp>
      <p:pic>
        <p:nvPicPr>
          <p:cNvPr id="2072" name="Picture 31" descr="C:\Documents and Settings\pat-bac\Mes documents\PATRICK\Mes images\Bibliothèque multimédia Microsoft\j0433817.pn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4145229" y="4819556"/>
            <a:ext cx="4746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8" name="AutoShape 30" descr="Résultat de recherche d'images pour &quot;images tennis gratuites&quot;"/>
          <p:cNvSpPr>
            <a:spLocks noChangeAspect="1" noChangeArrowheads="1"/>
          </p:cNvSpPr>
          <p:nvPr/>
        </p:nvSpPr>
        <p:spPr bwMode="auto">
          <a:xfrm>
            <a:off x="0" y="-182563"/>
            <a:ext cx="1285875" cy="962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80" name="AutoShape 32" descr="Résultat de recherche d'images pour &quot;images tennis gratuites&quot;"/>
          <p:cNvSpPr>
            <a:spLocks noChangeAspect="1" noChangeArrowheads="1"/>
          </p:cNvSpPr>
          <p:nvPr/>
        </p:nvSpPr>
        <p:spPr bwMode="auto">
          <a:xfrm>
            <a:off x="0" y="-182563"/>
            <a:ext cx="1285875" cy="962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133983" y="469993"/>
            <a:ext cx="4832434" cy="62170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Quoi de neuf  à l’AS cette année ??</a:t>
            </a:r>
          </a:p>
          <a:p>
            <a:endParaRPr lang="fr-FR" sz="1800" b="1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BASKET,  HANDBALL  ,le collectif,  une valeur sûre !!!  </a:t>
            </a:r>
          </a:p>
          <a:p>
            <a:endParaRPr lang="fr-FR" sz="16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BADMINTON,  NATATION , la continuité</a:t>
            </a:r>
          </a:p>
          <a:p>
            <a:endParaRPr lang="fr-FR" sz="16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endParaRPr lang="fr-FR" sz="16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CROSSFIT , pour les 4° et 3° volontaires  (mardi 12h30)</a:t>
            </a:r>
          </a:p>
          <a:p>
            <a:endParaRPr lang="fr-FR" sz="16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Des COMPETITIONS  les mercredis avec l’UNSS </a:t>
            </a:r>
          </a:p>
          <a:p>
            <a:endParaRPr lang="fr-FR" sz="16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Des SORTIES </a:t>
            </a:r>
          </a:p>
          <a:p>
            <a:endParaRPr lang="fr-FR" sz="16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  SKI à Chamrousse </a:t>
            </a:r>
            <a:r>
              <a:rPr lang="fr-FR" sz="12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( mercredi à définir)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   </a:t>
            </a:r>
            <a:r>
              <a:rPr lang="fr-FR" sz="14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EAUX-Vives à Saint Pierre de Bœuf  à définir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4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b="1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Et toujours de la joie et de la bonne humeur  pour une  Licence encore et toujours  à 30 € </a:t>
            </a:r>
          </a:p>
          <a:p>
            <a:endParaRPr lang="fr-FR" sz="1600" b="1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b="1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Inscriptions toute l’année  auprès de vos professeurs d’EPS </a:t>
            </a:r>
          </a:p>
          <a:p>
            <a:endParaRPr lang="fr-FR" sz="1600" b="1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endParaRPr lang="fr-FR" sz="1600" b="1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fr-FR" sz="1600" dirty="0">
                <a:latin typeface="Arial Narrow" pitchFamily="34" charset="0"/>
                <a:ea typeface="Segoe UI Black" pitchFamily="34" charset="0"/>
                <a:cs typeface="Segoe UI Black" pitchFamily="34" charset="0"/>
              </a:rPr>
              <a:t> Chèque à l’ordre de l’AS Pablo Picasso </a:t>
            </a:r>
          </a:p>
          <a:p>
            <a:endParaRPr lang="fr-FR" sz="1400" dirty="0">
              <a:latin typeface="Arial Narrow" pitchFamily="34" charset="0"/>
              <a:ea typeface="Segoe UI Black" pitchFamily="34" charset="0"/>
              <a:cs typeface="Segoe UI Black" pitchFamily="34" charset="0"/>
            </a:endParaRPr>
          </a:p>
        </p:txBody>
      </p:sp>
      <p:sp>
        <p:nvSpPr>
          <p:cNvPr id="44" name="ZoneTexte 27"/>
          <p:cNvSpPr txBox="1"/>
          <p:nvPr/>
        </p:nvSpPr>
        <p:spPr>
          <a:xfrm>
            <a:off x="5845912" y="2181482"/>
            <a:ext cx="1119614" cy="21628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400" dirty="0">
                <a:latin typeface="Agency FB" pitchFamily="34" charset="0"/>
              </a:rPr>
              <a:t>BASKET-BALL</a:t>
            </a:r>
          </a:p>
        </p:txBody>
      </p:sp>
      <p:sp>
        <p:nvSpPr>
          <p:cNvPr id="8" name="ZoneTexte 21">
            <a:extLst>
              <a:ext uri="{FF2B5EF4-FFF2-40B4-BE49-F238E27FC236}">
                <a16:creationId xmlns:a16="http://schemas.microsoft.com/office/drawing/2014/main" id="{48AD7D17-C099-0223-6C39-5C3538F84D99}"/>
              </a:ext>
            </a:extLst>
          </p:cNvPr>
          <p:cNvSpPr txBox="1"/>
          <p:nvPr/>
        </p:nvSpPr>
        <p:spPr>
          <a:xfrm>
            <a:off x="5620171" y="4032740"/>
            <a:ext cx="1512887" cy="23812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400" dirty="0">
                <a:latin typeface="Agency FB" pitchFamily="34" charset="0"/>
              </a:rPr>
              <a:t>NATATION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B8B183A-D995-353A-A177-539ECA1109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988" y="2679708"/>
            <a:ext cx="457200" cy="4572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991A65D8-8F74-BA26-82C4-F8A3B747E9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7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023" y="835190"/>
            <a:ext cx="1512886" cy="1512886"/>
          </a:xfrm>
          <a:prstGeom prst="rect">
            <a:avLst/>
          </a:prstGeom>
        </p:spPr>
      </p:pic>
      <p:sp>
        <p:nvSpPr>
          <p:cNvPr id="20" name="ZoneTexte 21">
            <a:extLst>
              <a:ext uri="{FF2B5EF4-FFF2-40B4-BE49-F238E27FC236}">
                <a16:creationId xmlns:a16="http://schemas.microsoft.com/office/drawing/2014/main" id="{5B756D6B-B6C1-0405-6315-05AECF52DAD6}"/>
              </a:ext>
            </a:extLst>
          </p:cNvPr>
          <p:cNvSpPr txBox="1"/>
          <p:nvPr/>
        </p:nvSpPr>
        <p:spPr>
          <a:xfrm>
            <a:off x="7414395" y="5236615"/>
            <a:ext cx="1512887" cy="23812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400" dirty="0">
                <a:latin typeface="Agency FB" pitchFamily="34" charset="0"/>
              </a:rPr>
              <a:t>HANBALL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D6DB034-30B6-C001-6CFA-84D5E0A1EF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690" y="4503746"/>
            <a:ext cx="1482492" cy="1445823"/>
          </a:xfrm>
          <a:prstGeom prst="rect">
            <a:avLst/>
          </a:prstGeom>
        </p:spPr>
      </p:pic>
      <p:sp>
        <p:nvSpPr>
          <p:cNvPr id="2" name="Explosion : 14 points 1">
            <a:extLst>
              <a:ext uri="{FF2B5EF4-FFF2-40B4-BE49-F238E27FC236}">
                <a16:creationId xmlns:a16="http://schemas.microsoft.com/office/drawing/2014/main" id="{3B0519A6-9947-D78B-B2A8-6ABD7D2CB005}"/>
              </a:ext>
            </a:extLst>
          </p:cNvPr>
          <p:cNvSpPr/>
          <p:nvPr/>
        </p:nvSpPr>
        <p:spPr bwMode="auto">
          <a:xfrm>
            <a:off x="145945" y="1800372"/>
            <a:ext cx="1512417" cy="531889"/>
          </a:xfrm>
          <a:prstGeom prst="irregularSeal2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Nouveauté</a:t>
            </a: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FA218559-719D-1963-72D9-9AE8CC7003E8}"/>
              </a:ext>
            </a:extLst>
          </p:cNvPr>
          <p:cNvSpPr/>
          <p:nvPr/>
        </p:nvSpPr>
        <p:spPr bwMode="auto">
          <a:xfrm>
            <a:off x="3188386" y="5554601"/>
            <a:ext cx="1233440" cy="954489"/>
          </a:xfrm>
          <a:prstGeom prst="irregularSeal1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30€</a:t>
            </a:r>
          </a:p>
        </p:txBody>
      </p:sp>
      <p:pic>
        <p:nvPicPr>
          <p:cNvPr id="1026" name="Picture 2" descr="Résultat d’images pour Dessin De Natation">
            <a:extLst>
              <a:ext uri="{FF2B5EF4-FFF2-40B4-BE49-F238E27FC236}">
                <a16:creationId xmlns:a16="http://schemas.microsoft.com/office/drawing/2014/main" id="{6AAB631F-1E69-5822-3956-9C4F97D46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417" y="2857153"/>
            <a:ext cx="1959169" cy="112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ndball vector sketch 11094373 Vector Art at Vecteezy">
            <a:extLst>
              <a:ext uri="{FF2B5EF4-FFF2-40B4-BE49-F238E27FC236}">
                <a16:creationId xmlns:a16="http://schemas.microsoft.com/office/drawing/2014/main" id="{66CC39E2-2735-AA07-DC9F-8DAADF6AF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302" y="3483073"/>
            <a:ext cx="1621385" cy="162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9509</TotalTime>
  <Words>124</Words>
  <Application>Microsoft Office PowerPoint</Application>
  <PresentationFormat>Format A4 (210 x 297 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Agency FB</vt:lpstr>
      <vt:lpstr>Arial</vt:lpstr>
      <vt:lpstr>Arial Narrow</vt:lpstr>
      <vt:lpstr>Gaslight</vt:lpstr>
      <vt:lpstr>Times New Roman</vt:lpstr>
      <vt:lpstr>Wingdings</vt:lpstr>
      <vt:lpstr>Modèle par défaut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patrick</dc:creator>
  <cp:lastModifiedBy>patrick BAC</cp:lastModifiedBy>
  <cp:revision>201</cp:revision>
  <cp:lastPrinted>2020-08-28T13:03:57Z</cp:lastPrinted>
  <dcterms:created xsi:type="dcterms:W3CDTF">2003-04-18T08:29:33Z</dcterms:created>
  <dcterms:modified xsi:type="dcterms:W3CDTF">2025-09-01T08:52:07Z</dcterms:modified>
</cp:coreProperties>
</file>